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58"/>
  </p:normalViewPr>
  <p:slideViewPr>
    <p:cSldViewPr snapToGrid="0">
      <p:cViewPr varScale="1">
        <p:scale>
          <a:sx n="96" d="100"/>
          <a:sy n="96" d="100"/>
        </p:scale>
        <p:origin x="16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DD41C-73C4-2A50-13FB-E94248D4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4FB72-0731-AD5F-8E88-9BC50CF45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33FBA6-91AF-3A1A-C059-B678ACB7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695E36-F321-9BD0-3484-86EF5895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D749F-EE04-E306-8C7C-14FE93D7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72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91B9E-9BC0-08C0-4B3D-1DB32831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2DDBD3-A1AE-9A2B-027D-B05811ED0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93E3AA-449C-7D1B-6C76-5A1D770D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718644-A622-69BF-D144-5D8B71E8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CA36CE-DA14-1AE0-3CF8-10022F2D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55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E4D478-C708-BCC8-52CA-BF704BE3D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4E693D-BFFC-C530-0071-1F6DE9E57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9A376-1C23-C649-9C07-2277AB21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BA722A-B2D9-E441-A33A-998187DA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CE09C7-4A65-7B49-C10F-810BAF37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13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B9BF6-669E-2567-F1BB-BE8D5E9D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69157-73EF-B60C-811C-F71F1CF7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F069AA-3737-D981-0169-44CBBCF6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82F8F-C123-17DD-B1C9-B6E242A1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71EBE-B7FE-3054-E77F-86EAA600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1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EB795-895C-2F83-8A35-E89C7D7F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D5081B-1DBE-B426-AB31-CD44E6A5A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B5F46-063D-AD40-03C2-B4ACB413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620F57-E38C-A84C-B908-8E7883E0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B06D4-2AD6-BE51-B258-5DDEAB85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46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6502D-3150-AC1B-3010-FA1AF7D8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546B6-C34E-0E75-0303-A37EBE61F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E1A6B1-D6DB-BF60-448B-D2841DE92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B177A-5EF5-0AB8-B8F5-C39D4DF9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624A5B-BBD0-DC4F-B6DE-63212688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2D0A31-E0CB-5782-D651-6894E4DD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74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A4647-C571-9FAB-A26D-C00428CD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FD045-9396-5883-C734-D08D050D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460259-95DE-D1CE-A518-1537FADC2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B9F32-ADDF-6D86-A279-27A23AFCA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06BF52-77F3-6441-98F0-CEC8888BC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FD805A-E184-4A0E-6EAC-BECEDBF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49D26A-47A7-599F-0DBF-3A7C8DB9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CD6A84-31FF-0BC6-0BBD-5756B40B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BF183-1B62-9637-EE3E-4FFB2D5D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0F6AC5-8106-E352-8E36-A54D2DE0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27A050-59E8-E0DF-BB26-54809D4F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9B3F6D-25BB-BA55-5FF9-CEBCBC39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4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C80029-51B4-EC99-5012-84555C88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F6BB5D-B253-1C8F-447C-DDF8836A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045C96-414E-7EA2-8CA8-32AE06A3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4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5BAB3-4910-3FB5-DA60-EA82493B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B2F3AF-6B49-98B9-F870-82762E8E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159E9C-8B3D-2755-A426-218EAC669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A4EAD8-DA2D-5D0B-8E6C-93387C6A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39BE09-4D41-BCD8-591A-BD09C29E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247C70-63D6-8C2F-1274-B173B58C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E6A0-048A-DFB9-9B4B-30B1C48D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FECEA8-E687-06B9-91D8-35B29630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0CD084-C7E7-2975-9014-9100BC5D5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C884F9-7E0F-E819-409E-C658A516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0B7B64-3022-A561-76DB-AC39B9F6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137125-3301-0781-9E55-09055A08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9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CFE273-4443-1B3C-4224-FDB97B59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29302-8EAC-1832-D21D-5EFD60C8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F36581-5F7F-764B-35D9-B6FA1B4D0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50E9A-5252-8743-A843-DDE737098D5C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B6015-387F-1B76-AD0E-EE785493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E2DFB-4367-3B8E-6158-B2C7731A6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2761E-BD92-D540-A337-C2758823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6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F9F2C38-47E3-59E8-07E8-0C6646E38A29}"/>
              </a:ext>
            </a:extLst>
          </p:cNvPr>
          <p:cNvSpPr txBox="1"/>
          <p:nvPr/>
        </p:nvSpPr>
        <p:spPr>
          <a:xfrm>
            <a:off x="3482939" y="1078787"/>
            <a:ext cx="428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ESCREVA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59C48C-9810-2BB8-19BC-6FD20ECE6568}"/>
              </a:ext>
            </a:extLst>
          </p:cNvPr>
          <p:cNvSpPr txBox="1"/>
          <p:nvPr/>
        </p:nvSpPr>
        <p:spPr>
          <a:xfrm>
            <a:off x="2946970" y="236134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988C2F-E37A-5AF9-4161-39333B485D13}"/>
              </a:ext>
            </a:extLst>
          </p:cNvPr>
          <p:cNvSpPr txBox="1"/>
          <p:nvPr/>
        </p:nvSpPr>
        <p:spPr>
          <a:xfrm>
            <a:off x="3890480" y="236134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8787A1-CBB1-665D-5DF0-A5DAD6C80DAB}"/>
              </a:ext>
            </a:extLst>
          </p:cNvPr>
          <p:cNvSpPr txBox="1"/>
          <p:nvPr/>
        </p:nvSpPr>
        <p:spPr>
          <a:xfrm>
            <a:off x="2926422" y="3237416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C6078F-BD10-289B-E18F-DDE879E4D1DA}"/>
              </a:ext>
            </a:extLst>
          </p:cNvPr>
          <p:cNvSpPr txBox="1"/>
          <p:nvPr/>
        </p:nvSpPr>
        <p:spPr>
          <a:xfrm>
            <a:off x="3869932" y="3237416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EC942D-344B-EF06-8833-EC880AD82538}"/>
              </a:ext>
            </a:extLst>
          </p:cNvPr>
          <p:cNvSpPr txBox="1"/>
          <p:nvPr/>
        </p:nvSpPr>
        <p:spPr>
          <a:xfrm>
            <a:off x="2946970" y="412119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E68F20-5330-FDE3-CBD4-77C6AF4C562E}"/>
              </a:ext>
            </a:extLst>
          </p:cNvPr>
          <p:cNvSpPr txBox="1"/>
          <p:nvPr/>
        </p:nvSpPr>
        <p:spPr>
          <a:xfrm>
            <a:off x="3890480" y="412119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7D9E56-8D23-A37C-99B7-C8E275003AF2}"/>
              </a:ext>
            </a:extLst>
          </p:cNvPr>
          <p:cNvSpPr txBox="1"/>
          <p:nvPr/>
        </p:nvSpPr>
        <p:spPr>
          <a:xfrm>
            <a:off x="2926422" y="501781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665690-4770-359E-6A25-E9BFDD67FB96}"/>
              </a:ext>
            </a:extLst>
          </p:cNvPr>
          <p:cNvSpPr txBox="1"/>
          <p:nvPr/>
        </p:nvSpPr>
        <p:spPr>
          <a:xfrm>
            <a:off x="3869932" y="501781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3B1A56-126F-BD4C-DCCC-2A68203ACDAE}"/>
              </a:ext>
            </a:extLst>
          </p:cNvPr>
          <p:cNvSpPr txBox="1"/>
          <p:nvPr/>
        </p:nvSpPr>
        <p:spPr>
          <a:xfrm>
            <a:off x="2946970" y="591443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275C7E-9CC5-76B8-82BB-869D303D98FC}"/>
              </a:ext>
            </a:extLst>
          </p:cNvPr>
          <p:cNvSpPr txBox="1"/>
          <p:nvPr/>
        </p:nvSpPr>
        <p:spPr>
          <a:xfrm>
            <a:off x="3890480" y="591443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365843-B4B2-9487-D407-22153236E4D5}"/>
              </a:ext>
            </a:extLst>
          </p:cNvPr>
          <p:cNvSpPr txBox="1"/>
          <p:nvPr/>
        </p:nvSpPr>
        <p:spPr>
          <a:xfrm>
            <a:off x="8198778" y="3193097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A47A76-1507-D556-852C-A9E60DDF7162}"/>
              </a:ext>
            </a:extLst>
          </p:cNvPr>
          <p:cNvSpPr txBox="1"/>
          <p:nvPr/>
        </p:nvSpPr>
        <p:spPr>
          <a:xfrm>
            <a:off x="9471061" y="3195866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82F37E-6E0C-55FD-3618-5CDD2E51FE64}"/>
              </a:ext>
            </a:extLst>
          </p:cNvPr>
          <p:cNvSpPr txBox="1"/>
          <p:nvPr/>
        </p:nvSpPr>
        <p:spPr>
          <a:xfrm>
            <a:off x="8198778" y="3800330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27B7E5-438B-7DB1-3AAF-FD7B6504969A}"/>
              </a:ext>
            </a:extLst>
          </p:cNvPr>
          <p:cNvSpPr txBox="1"/>
          <p:nvPr/>
        </p:nvSpPr>
        <p:spPr>
          <a:xfrm>
            <a:off x="9471061" y="3803099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86BBC6-82C1-F69D-4CDE-66F2A62E23B9}"/>
              </a:ext>
            </a:extLst>
          </p:cNvPr>
          <p:cNvSpPr txBox="1"/>
          <p:nvPr/>
        </p:nvSpPr>
        <p:spPr>
          <a:xfrm>
            <a:off x="8198778" y="4374876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9E01E1-9E7D-FF47-D0BA-6BA9E6E26C04}"/>
              </a:ext>
            </a:extLst>
          </p:cNvPr>
          <p:cNvSpPr txBox="1"/>
          <p:nvPr/>
        </p:nvSpPr>
        <p:spPr>
          <a:xfrm>
            <a:off x="9471061" y="4377645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8CEC012-AF12-B9B8-CC2A-E99457A7E591}"/>
              </a:ext>
            </a:extLst>
          </p:cNvPr>
          <p:cNvSpPr txBox="1"/>
          <p:nvPr/>
        </p:nvSpPr>
        <p:spPr>
          <a:xfrm>
            <a:off x="8198778" y="4982109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E40A8E-30C9-DA29-A670-E81EF7244FFB}"/>
              </a:ext>
            </a:extLst>
          </p:cNvPr>
          <p:cNvSpPr txBox="1"/>
          <p:nvPr/>
        </p:nvSpPr>
        <p:spPr>
          <a:xfrm>
            <a:off x="9471061" y="4984878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DED43C1-49B6-0636-752E-A55E4DAC8D0C}"/>
              </a:ext>
            </a:extLst>
          </p:cNvPr>
          <p:cNvSpPr txBox="1"/>
          <p:nvPr/>
        </p:nvSpPr>
        <p:spPr>
          <a:xfrm>
            <a:off x="8198778" y="5535203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03B7F33-2653-7CBC-D40D-59F13E4B3FA4}"/>
              </a:ext>
            </a:extLst>
          </p:cNvPr>
          <p:cNvSpPr txBox="1"/>
          <p:nvPr/>
        </p:nvSpPr>
        <p:spPr>
          <a:xfrm>
            <a:off x="9471061" y="5537972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F034BF1-670F-F9A4-8B06-FCCCCEDF2969}"/>
              </a:ext>
            </a:extLst>
          </p:cNvPr>
          <p:cNvSpPr txBox="1"/>
          <p:nvPr/>
        </p:nvSpPr>
        <p:spPr>
          <a:xfrm>
            <a:off x="8135420" y="2439259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CDF858-5253-24D8-EBC4-F9D1402081BB}"/>
              </a:ext>
            </a:extLst>
          </p:cNvPr>
          <p:cNvSpPr txBox="1"/>
          <p:nvPr/>
        </p:nvSpPr>
        <p:spPr>
          <a:xfrm>
            <a:off x="9078930" y="2439259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49879A4-5F69-8ED8-0E38-5EAD7813B659}"/>
              </a:ext>
            </a:extLst>
          </p:cNvPr>
          <p:cNvSpPr txBox="1"/>
          <p:nvPr/>
        </p:nvSpPr>
        <p:spPr>
          <a:xfrm>
            <a:off x="10310119" y="1068512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0C3E83-245F-DD52-D81E-3BE612B7994E}"/>
              </a:ext>
            </a:extLst>
          </p:cNvPr>
          <p:cNvSpPr txBox="1"/>
          <p:nvPr/>
        </p:nvSpPr>
        <p:spPr>
          <a:xfrm>
            <a:off x="7589177" y="3031735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-150" dirty="0">
                <a:latin typeface="Bebas Neue Bold" panose="020B0606020202050201" pitchFamily="34" charset="77"/>
              </a:rPr>
              <a:t>01</a:t>
            </a:r>
            <a:endParaRPr lang="pt-BR" sz="1200" b="1" spc="-150" dirty="0">
              <a:latin typeface="Bebas Neue Bold" panose="020B0606020202050201" pitchFamily="34" charset="77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73D876-BD9F-A91B-AD19-D528F1704F91}"/>
              </a:ext>
            </a:extLst>
          </p:cNvPr>
          <p:cNvSpPr txBox="1"/>
          <p:nvPr/>
        </p:nvSpPr>
        <p:spPr>
          <a:xfrm>
            <a:off x="7589176" y="3604569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02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05A7CF-8C46-1BF4-D0F3-2FA8859C53E3}"/>
              </a:ext>
            </a:extLst>
          </p:cNvPr>
          <p:cNvSpPr txBox="1"/>
          <p:nvPr/>
        </p:nvSpPr>
        <p:spPr>
          <a:xfrm>
            <a:off x="7589177" y="4187626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03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3E991F8-F525-0DC0-C7AD-433627F2EB9F}"/>
              </a:ext>
            </a:extLst>
          </p:cNvPr>
          <p:cNvSpPr txBox="1"/>
          <p:nvPr/>
        </p:nvSpPr>
        <p:spPr>
          <a:xfrm>
            <a:off x="7589176" y="477371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04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4FEFD71-1CF8-4BFD-EEAB-F10790C06F7C}"/>
              </a:ext>
            </a:extLst>
          </p:cNvPr>
          <p:cNvSpPr txBox="1"/>
          <p:nvPr/>
        </p:nvSpPr>
        <p:spPr>
          <a:xfrm>
            <a:off x="7589176" y="5337285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05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050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B92C6F-16DA-C8DE-5FDB-475BBEE827E9}"/>
              </a:ext>
            </a:extLst>
          </p:cNvPr>
          <p:cNvSpPr txBox="1"/>
          <p:nvPr/>
        </p:nvSpPr>
        <p:spPr>
          <a:xfrm>
            <a:off x="7943040" y="167223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904A1E-B214-A157-AFB9-FB57FC13F353}"/>
              </a:ext>
            </a:extLst>
          </p:cNvPr>
          <p:cNvSpPr txBox="1"/>
          <p:nvPr/>
        </p:nvSpPr>
        <p:spPr>
          <a:xfrm>
            <a:off x="8886550" y="167223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929DA9-67B2-3DAA-D353-81FEC5D96A03}"/>
              </a:ext>
            </a:extLst>
          </p:cNvPr>
          <p:cNvSpPr txBox="1"/>
          <p:nvPr/>
        </p:nvSpPr>
        <p:spPr>
          <a:xfrm>
            <a:off x="7922492" y="2548303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42A809-BA3F-59EF-C48D-83D3CF6907D3}"/>
              </a:ext>
            </a:extLst>
          </p:cNvPr>
          <p:cNvSpPr txBox="1"/>
          <p:nvPr/>
        </p:nvSpPr>
        <p:spPr>
          <a:xfrm>
            <a:off x="8866002" y="2548303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51125-00C8-72CD-A499-DE4E5E6497AC}"/>
              </a:ext>
            </a:extLst>
          </p:cNvPr>
          <p:cNvSpPr txBox="1"/>
          <p:nvPr/>
        </p:nvSpPr>
        <p:spPr>
          <a:xfrm>
            <a:off x="7943040" y="343208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567103-2298-790A-0BA9-057847EDC75E}"/>
              </a:ext>
            </a:extLst>
          </p:cNvPr>
          <p:cNvSpPr txBox="1"/>
          <p:nvPr/>
        </p:nvSpPr>
        <p:spPr>
          <a:xfrm>
            <a:off x="8886550" y="343208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68DFA5-4B08-F0B6-6E0C-3B99F9F67926}"/>
              </a:ext>
            </a:extLst>
          </p:cNvPr>
          <p:cNvSpPr txBox="1"/>
          <p:nvPr/>
        </p:nvSpPr>
        <p:spPr>
          <a:xfrm>
            <a:off x="7922492" y="432870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289BF2-6B6E-3E13-CE2F-22501FAF25A5}"/>
              </a:ext>
            </a:extLst>
          </p:cNvPr>
          <p:cNvSpPr txBox="1"/>
          <p:nvPr/>
        </p:nvSpPr>
        <p:spPr>
          <a:xfrm>
            <a:off x="8866002" y="432870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916FEB-4ECC-A048-C193-382609B05D09}"/>
              </a:ext>
            </a:extLst>
          </p:cNvPr>
          <p:cNvSpPr txBox="1"/>
          <p:nvPr/>
        </p:nvSpPr>
        <p:spPr>
          <a:xfrm>
            <a:off x="7943040" y="522532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4D494B-D622-D984-0A6C-0F321A7E0C00}"/>
              </a:ext>
            </a:extLst>
          </p:cNvPr>
          <p:cNvSpPr txBox="1"/>
          <p:nvPr/>
        </p:nvSpPr>
        <p:spPr>
          <a:xfrm>
            <a:off x="8886550" y="5225321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D7A1B6-0116-EA6B-1690-DF8626E8B1EF}"/>
              </a:ext>
            </a:extLst>
          </p:cNvPr>
          <p:cNvSpPr txBox="1"/>
          <p:nvPr/>
        </p:nvSpPr>
        <p:spPr>
          <a:xfrm>
            <a:off x="1177060" y="3709080"/>
            <a:ext cx="428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ESCREVA AQUI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81C374-8C79-FFFF-82F9-73A1F373E324}"/>
              </a:ext>
            </a:extLst>
          </p:cNvPr>
          <p:cNvSpPr txBox="1"/>
          <p:nvPr/>
        </p:nvSpPr>
        <p:spPr>
          <a:xfrm>
            <a:off x="1669701" y="4632204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1552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4CDCAE-25A0-78C7-D62A-3E2497D0BF7B}"/>
              </a:ext>
            </a:extLst>
          </p:cNvPr>
          <p:cNvSpPr txBox="1"/>
          <p:nvPr/>
        </p:nvSpPr>
        <p:spPr>
          <a:xfrm>
            <a:off x="2473841" y="26100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01F073-CAF1-E25B-2CD0-ECC3D259A514}"/>
              </a:ext>
            </a:extLst>
          </p:cNvPr>
          <p:cNvSpPr txBox="1"/>
          <p:nvPr/>
        </p:nvSpPr>
        <p:spPr>
          <a:xfrm>
            <a:off x="4183443" y="26100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EF4F26-F594-0E5A-556D-58BC12956076}"/>
              </a:ext>
            </a:extLst>
          </p:cNvPr>
          <p:cNvSpPr txBox="1"/>
          <p:nvPr/>
        </p:nvSpPr>
        <p:spPr>
          <a:xfrm>
            <a:off x="2473841" y="3217234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9183B8-0F91-5E0D-7536-6F397D06A399}"/>
              </a:ext>
            </a:extLst>
          </p:cNvPr>
          <p:cNvSpPr txBox="1"/>
          <p:nvPr/>
        </p:nvSpPr>
        <p:spPr>
          <a:xfrm>
            <a:off x="4183443" y="3217234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6E4E24-F3D8-F25E-A53D-EDC2D61A01F9}"/>
              </a:ext>
            </a:extLst>
          </p:cNvPr>
          <p:cNvSpPr txBox="1"/>
          <p:nvPr/>
        </p:nvSpPr>
        <p:spPr>
          <a:xfrm>
            <a:off x="2473841" y="3791780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5341D8-F2C6-41B7-8D84-C2C4F6930CB3}"/>
              </a:ext>
            </a:extLst>
          </p:cNvPr>
          <p:cNvSpPr txBox="1"/>
          <p:nvPr/>
        </p:nvSpPr>
        <p:spPr>
          <a:xfrm>
            <a:off x="4183443" y="3791780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C3FE4D-EEBE-D0AB-0E2A-0E4673BB45F5}"/>
              </a:ext>
            </a:extLst>
          </p:cNvPr>
          <p:cNvSpPr txBox="1"/>
          <p:nvPr/>
        </p:nvSpPr>
        <p:spPr>
          <a:xfrm>
            <a:off x="2473841" y="4399013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85A7D5-F5DC-7ADA-304D-D504D62E824F}"/>
              </a:ext>
            </a:extLst>
          </p:cNvPr>
          <p:cNvSpPr txBox="1"/>
          <p:nvPr/>
        </p:nvSpPr>
        <p:spPr>
          <a:xfrm>
            <a:off x="4183443" y="4399013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4B3476-3F72-F8C7-4D8B-E1EF4816A389}"/>
              </a:ext>
            </a:extLst>
          </p:cNvPr>
          <p:cNvSpPr txBox="1"/>
          <p:nvPr/>
        </p:nvSpPr>
        <p:spPr>
          <a:xfrm>
            <a:off x="2473841" y="4952107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6EDD9C-6C2E-8645-1A4F-511755D980B3}"/>
              </a:ext>
            </a:extLst>
          </p:cNvPr>
          <p:cNvSpPr txBox="1"/>
          <p:nvPr/>
        </p:nvSpPr>
        <p:spPr>
          <a:xfrm>
            <a:off x="4183443" y="4952107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78E62A-1390-4068-3014-86186270DBA8}"/>
              </a:ext>
            </a:extLst>
          </p:cNvPr>
          <p:cNvSpPr txBox="1"/>
          <p:nvPr/>
        </p:nvSpPr>
        <p:spPr>
          <a:xfrm>
            <a:off x="2473841" y="55052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8B378E-E9CF-0A5E-F946-61C67C2CA3F8}"/>
              </a:ext>
            </a:extLst>
          </p:cNvPr>
          <p:cNvSpPr txBox="1"/>
          <p:nvPr/>
        </p:nvSpPr>
        <p:spPr>
          <a:xfrm>
            <a:off x="4183443" y="55052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132A6E-B414-057E-F17E-6461B53F9B2C}"/>
              </a:ext>
            </a:extLst>
          </p:cNvPr>
          <p:cNvSpPr txBox="1"/>
          <p:nvPr/>
        </p:nvSpPr>
        <p:spPr>
          <a:xfrm>
            <a:off x="2473841" y="6058295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4EA74F-842A-93AA-29A6-1B43EEC2BF79}"/>
              </a:ext>
            </a:extLst>
          </p:cNvPr>
          <p:cNvSpPr txBox="1"/>
          <p:nvPr/>
        </p:nvSpPr>
        <p:spPr>
          <a:xfrm>
            <a:off x="4183443" y="6058295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77F899-24CE-CB09-8AC1-0C327DC65E5F}"/>
              </a:ext>
            </a:extLst>
          </p:cNvPr>
          <p:cNvSpPr txBox="1"/>
          <p:nvPr/>
        </p:nvSpPr>
        <p:spPr>
          <a:xfrm>
            <a:off x="7562487" y="26100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3C3F6F-5BE4-4676-8663-B39A214BCAC1}"/>
              </a:ext>
            </a:extLst>
          </p:cNvPr>
          <p:cNvSpPr txBox="1"/>
          <p:nvPr/>
        </p:nvSpPr>
        <p:spPr>
          <a:xfrm>
            <a:off x="9272089" y="26100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730F6D-B39B-1861-D257-6A486074CCD2}"/>
              </a:ext>
            </a:extLst>
          </p:cNvPr>
          <p:cNvSpPr txBox="1"/>
          <p:nvPr/>
        </p:nvSpPr>
        <p:spPr>
          <a:xfrm>
            <a:off x="7562487" y="3217234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6099AF-1489-2C7B-0C10-0B3211715428}"/>
              </a:ext>
            </a:extLst>
          </p:cNvPr>
          <p:cNvSpPr txBox="1"/>
          <p:nvPr/>
        </p:nvSpPr>
        <p:spPr>
          <a:xfrm>
            <a:off x="9272089" y="3217234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B686D1-10A7-3B05-F824-0E1325DA58D0}"/>
              </a:ext>
            </a:extLst>
          </p:cNvPr>
          <p:cNvSpPr txBox="1"/>
          <p:nvPr/>
        </p:nvSpPr>
        <p:spPr>
          <a:xfrm>
            <a:off x="7562487" y="3791780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7439C3D-4749-F4C4-0B14-0540F4353EBB}"/>
              </a:ext>
            </a:extLst>
          </p:cNvPr>
          <p:cNvSpPr txBox="1"/>
          <p:nvPr/>
        </p:nvSpPr>
        <p:spPr>
          <a:xfrm>
            <a:off x="9272089" y="3791780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C84753-96AE-94DB-40BE-8651438E3465}"/>
              </a:ext>
            </a:extLst>
          </p:cNvPr>
          <p:cNvSpPr txBox="1"/>
          <p:nvPr/>
        </p:nvSpPr>
        <p:spPr>
          <a:xfrm>
            <a:off x="7562487" y="4399013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50DA24C-BA44-33BE-C7C7-A77F0A4BA48B}"/>
              </a:ext>
            </a:extLst>
          </p:cNvPr>
          <p:cNvSpPr txBox="1"/>
          <p:nvPr/>
        </p:nvSpPr>
        <p:spPr>
          <a:xfrm>
            <a:off x="9272089" y="4399013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88141E-EBD2-D327-C1C5-291518E39DA1}"/>
              </a:ext>
            </a:extLst>
          </p:cNvPr>
          <p:cNvSpPr txBox="1"/>
          <p:nvPr/>
        </p:nvSpPr>
        <p:spPr>
          <a:xfrm>
            <a:off x="7562487" y="4952107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F9FEF45-9830-CA8E-6D6A-C1D61EF9D97B}"/>
              </a:ext>
            </a:extLst>
          </p:cNvPr>
          <p:cNvSpPr txBox="1"/>
          <p:nvPr/>
        </p:nvSpPr>
        <p:spPr>
          <a:xfrm>
            <a:off x="9272089" y="4952107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29CC7E-C499-0589-2D52-2FC324AD534C}"/>
              </a:ext>
            </a:extLst>
          </p:cNvPr>
          <p:cNvSpPr txBox="1"/>
          <p:nvPr/>
        </p:nvSpPr>
        <p:spPr>
          <a:xfrm>
            <a:off x="7562487" y="55052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7A99A8C-2687-F579-7CAB-F8F47856EAFC}"/>
              </a:ext>
            </a:extLst>
          </p:cNvPr>
          <p:cNvSpPr txBox="1"/>
          <p:nvPr/>
        </p:nvSpPr>
        <p:spPr>
          <a:xfrm>
            <a:off x="9272089" y="5505201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DA1E6E7-D123-E9C6-A01F-47044C4E4488}"/>
              </a:ext>
            </a:extLst>
          </p:cNvPr>
          <p:cNvSpPr txBox="1"/>
          <p:nvPr/>
        </p:nvSpPr>
        <p:spPr>
          <a:xfrm>
            <a:off x="7562487" y="6058295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59231D8-6AFA-079E-8BB4-F18D2FEBC685}"/>
              </a:ext>
            </a:extLst>
          </p:cNvPr>
          <p:cNvSpPr txBox="1"/>
          <p:nvPr/>
        </p:nvSpPr>
        <p:spPr>
          <a:xfrm>
            <a:off x="9272089" y="6058295"/>
            <a:ext cx="89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------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4661C3A-8548-2F8E-C306-DBDE55C4F136}"/>
              </a:ext>
            </a:extLst>
          </p:cNvPr>
          <p:cNvSpPr txBox="1"/>
          <p:nvPr/>
        </p:nvSpPr>
        <p:spPr>
          <a:xfrm>
            <a:off x="9063072" y="1404903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47FED6C-B89A-6F82-5451-B5BF41A3F6B9}"/>
              </a:ext>
            </a:extLst>
          </p:cNvPr>
          <p:cNvSpPr txBox="1"/>
          <p:nvPr/>
        </p:nvSpPr>
        <p:spPr>
          <a:xfrm>
            <a:off x="10006582" y="1404903"/>
            <a:ext cx="54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151E94-BED7-342E-16A4-2AF12C287B1A}"/>
              </a:ext>
            </a:extLst>
          </p:cNvPr>
          <p:cNvSpPr txBox="1"/>
          <p:nvPr/>
        </p:nvSpPr>
        <p:spPr>
          <a:xfrm>
            <a:off x="1696539" y="247791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-150" dirty="0">
                <a:latin typeface="Bebas Neue Bold" panose="020B0606020202050201" pitchFamily="34" charset="77"/>
              </a:rPr>
              <a:t>01</a:t>
            </a:r>
            <a:endParaRPr lang="pt-BR" sz="1200" b="1" spc="-150" dirty="0">
              <a:latin typeface="Bebas Neue Bold" panose="020B0606020202050201" pitchFamily="34" charset="77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DB888E9-1325-5415-0C71-1C2E02CEE4BF}"/>
              </a:ext>
            </a:extLst>
          </p:cNvPr>
          <p:cNvSpPr txBox="1"/>
          <p:nvPr/>
        </p:nvSpPr>
        <p:spPr>
          <a:xfrm>
            <a:off x="1696538" y="3050746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02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A7C2313-A85A-B171-1A34-7B5965D125BD}"/>
              </a:ext>
            </a:extLst>
          </p:cNvPr>
          <p:cNvSpPr txBox="1"/>
          <p:nvPr/>
        </p:nvSpPr>
        <p:spPr>
          <a:xfrm>
            <a:off x="1696539" y="3633803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03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58B1687-54BF-F038-55A0-226BA35C1245}"/>
              </a:ext>
            </a:extLst>
          </p:cNvPr>
          <p:cNvSpPr txBox="1"/>
          <p:nvPr/>
        </p:nvSpPr>
        <p:spPr>
          <a:xfrm>
            <a:off x="1696538" y="4219889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04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3AE850B-0E95-5FB7-E455-15FAC3A5A256}"/>
              </a:ext>
            </a:extLst>
          </p:cNvPr>
          <p:cNvSpPr txBox="1"/>
          <p:nvPr/>
        </p:nvSpPr>
        <p:spPr>
          <a:xfrm>
            <a:off x="1696538" y="478346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05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A0587AF-E7F2-B218-C0F4-F8E139628F4C}"/>
              </a:ext>
            </a:extLst>
          </p:cNvPr>
          <p:cNvSpPr txBox="1"/>
          <p:nvPr/>
        </p:nvSpPr>
        <p:spPr>
          <a:xfrm>
            <a:off x="1696538" y="5342829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06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CD6882D-6CB2-8321-1041-22CC13CAF122}"/>
              </a:ext>
            </a:extLst>
          </p:cNvPr>
          <p:cNvSpPr txBox="1"/>
          <p:nvPr/>
        </p:nvSpPr>
        <p:spPr>
          <a:xfrm>
            <a:off x="1696538" y="590640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07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D3A227D-F022-BD59-242B-04FE6018F424}"/>
              </a:ext>
            </a:extLst>
          </p:cNvPr>
          <p:cNvSpPr txBox="1"/>
          <p:nvPr/>
        </p:nvSpPr>
        <p:spPr>
          <a:xfrm>
            <a:off x="6673772" y="247791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08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B29355F-FD95-63F4-5FF8-72E97CA3DBB5}"/>
              </a:ext>
            </a:extLst>
          </p:cNvPr>
          <p:cNvSpPr txBox="1"/>
          <p:nvPr/>
        </p:nvSpPr>
        <p:spPr>
          <a:xfrm>
            <a:off x="6673771" y="3050746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09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8F6B567-975C-79E4-8C01-D8C4B7DC0DD7}"/>
              </a:ext>
            </a:extLst>
          </p:cNvPr>
          <p:cNvSpPr txBox="1"/>
          <p:nvPr/>
        </p:nvSpPr>
        <p:spPr>
          <a:xfrm>
            <a:off x="6673772" y="3633803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10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4C3F842-6EEB-D880-0D39-A0A38EB941E7}"/>
              </a:ext>
            </a:extLst>
          </p:cNvPr>
          <p:cNvSpPr txBox="1"/>
          <p:nvPr/>
        </p:nvSpPr>
        <p:spPr>
          <a:xfrm>
            <a:off x="6673771" y="4219889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11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DC658E6-E14E-42D8-0085-6CD5154E7AED}"/>
              </a:ext>
            </a:extLst>
          </p:cNvPr>
          <p:cNvSpPr txBox="1"/>
          <p:nvPr/>
        </p:nvSpPr>
        <p:spPr>
          <a:xfrm>
            <a:off x="6673771" y="478346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12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A19DFEFE-5D19-9E0F-7EFC-6B1DD3C4B6A9}"/>
              </a:ext>
            </a:extLst>
          </p:cNvPr>
          <p:cNvSpPr txBox="1"/>
          <p:nvPr/>
        </p:nvSpPr>
        <p:spPr>
          <a:xfrm>
            <a:off x="6673771" y="5342829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13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167AB90-896A-0A52-40E9-CA95CA450782}"/>
              </a:ext>
            </a:extLst>
          </p:cNvPr>
          <p:cNvSpPr txBox="1"/>
          <p:nvPr/>
        </p:nvSpPr>
        <p:spPr>
          <a:xfrm>
            <a:off x="6673771" y="5906402"/>
            <a:ext cx="5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Bebas Neue Bold" panose="020B0606020202050201" pitchFamily="34" charset="77"/>
              </a:rPr>
              <a:t>14</a:t>
            </a:r>
            <a:endParaRPr lang="pt-BR" sz="1200" b="1" dirty="0">
              <a:latin typeface="Bebas Neue Bold" panose="020B0606020202050201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710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87</Words>
  <Application>Microsoft Macintosh PowerPoint</Application>
  <PresentationFormat>Widescreen</PresentationFormat>
  <Paragraphs>85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Bebas Neue Bold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Rayssan Guimarães Cruz</dc:creator>
  <cp:lastModifiedBy>Rayssan Guimarães Cruz</cp:lastModifiedBy>
  <cp:revision>3</cp:revision>
  <dcterms:created xsi:type="dcterms:W3CDTF">2025-03-27T09:32:51Z</dcterms:created>
  <dcterms:modified xsi:type="dcterms:W3CDTF">2025-04-01T13:02:27Z</dcterms:modified>
</cp:coreProperties>
</file>